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398c7f02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398c7f02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398c7f02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398c7f02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98c7f02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98c7f02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398c7f02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398c7f02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- You can take a pre-trained BERT model and fine tune with one additional output layer to make a state-of-the-art text classification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Xlnet - Autoregressive formulation used by Xlnet is meant to overcome the pretrain-finetune </a:t>
            </a:r>
            <a:r>
              <a:rPr lang="en"/>
              <a:t>dependency</a:t>
            </a:r>
            <a:r>
              <a:rPr lang="en"/>
              <a:t> of BERT. It is expected to slightly outperform BERT.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XLM - XLM aims to make use of the newfound efficiency from generative pretraining for English NLP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 - BERT’s performance suffers due to undertraining and poorly chosen hyperparameters. RoBERTa fixes these two problems to make BERT achieve results comparable to other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DistilBERT - Using BERT as a starting </a:t>
            </a:r>
            <a:r>
              <a:rPr lang="en"/>
              <a:t>point, DistilBERT makes a lighter version of BERT that is cheaper to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398c7f02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398c7f02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398c7f022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398c7f022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98c7f02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98c7f02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398c7f02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398c7f02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398c7f02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398c7f02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398c7f022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398c7f022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398c7f02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398c7f02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98c7f02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98c7f02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398c7f022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398c7f02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398c7f02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398c7f02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398c7f02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398c7f02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398c7f02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398c7f02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398c7f02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398c7f02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398c7f02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398c7f02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398c7f02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398c7f02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4294967295" type="ctrTitle"/>
          </p:nvPr>
        </p:nvSpPr>
        <p:spPr>
          <a:xfrm>
            <a:off x="311700" y="7683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Naturalizing the Dungeons and Dragons Experience via NLP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07900" y="23241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Zach Schickler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zachschickler@knights.ucf.edu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572000" y="23241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Blake Wyatt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blakewyatt@knights.ucf.edu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39950" y="3478375"/>
            <a:ext cx="406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University of Central Florida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Florida, United States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CAP 6640 - Spring 2021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Networks</a:t>
            </a:r>
            <a:endParaRPr/>
          </a:p>
        </p:txBody>
      </p:sp>
      <p:sp>
        <p:nvSpPr>
          <p:cNvPr id="130" name="Google Shape;130;p22"/>
          <p:cNvSpPr txBox="1"/>
          <p:nvPr>
            <p:ph idx="4294967295" type="body"/>
          </p:nvPr>
        </p:nvSpPr>
        <p:spPr>
          <a:xfrm>
            <a:off x="171425" y="1439325"/>
            <a:ext cx="87327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Yang, Zhilin, et al. "XLNet: Generalized autoregressive pretraining for language understanding." </a:t>
            </a: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 preprint arXiv:1906.08237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(2019).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00" y="2230350"/>
            <a:ext cx="5564374" cy="26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954900" y="2200850"/>
            <a:ext cx="29493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Uses </a:t>
            </a: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Attention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practice where more emphasis is put on smaller, more important parts of input.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Transformer Networks are very effective for text classification, so we have chosen to use several state-of-the-art networks.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Methods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35450" y="1524000"/>
            <a:ext cx="421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BERT</a:t>
            </a:r>
            <a:br>
              <a:rPr lang="en" sz="1100"/>
            </a:br>
            <a:r>
              <a:rPr lang="en" sz="1100"/>
              <a:t>(B)idirectional (E)ncoder (R)epresentations from (T)ransformers</a:t>
            </a:r>
            <a:endParaRPr sz="1100"/>
          </a:p>
        </p:txBody>
      </p:sp>
      <p:sp>
        <p:nvSpPr>
          <p:cNvPr id="144" name="Google Shape;144;p24"/>
          <p:cNvSpPr txBox="1"/>
          <p:nvPr/>
        </p:nvSpPr>
        <p:spPr>
          <a:xfrm>
            <a:off x="4351950" y="15240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Devlin, Jacob, et al. "Bert: Pre-training of deep bidirectional transformers for language understanding." </a:t>
            </a:r>
            <a:r>
              <a:rPr i="1" lang="en" sz="1100"/>
              <a:t>arXiv preprint arXiv:1810.04805</a:t>
            </a:r>
            <a:r>
              <a:rPr lang="en" sz="1100"/>
              <a:t> (2018).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135450" y="2209800"/>
            <a:ext cx="4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XLNet</a:t>
            </a:r>
            <a:endParaRPr b="1" sz="1800"/>
          </a:p>
        </p:txBody>
      </p:sp>
      <p:sp>
        <p:nvSpPr>
          <p:cNvPr id="146" name="Google Shape;146;p24"/>
          <p:cNvSpPr txBox="1"/>
          <p:nvPr/>
        </p:nvSpPr>
        <p:spPr>
          <a:xfrm>
            <a:off x="4351950" y="22098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Yang, Zhilin, et al. "Xlnet: Generalized autoregressive pretraining for language understanding." </a:t>
            </a:r>
            <a:r>
              <a:rPr i="1" lang="en" sz="1100"/>
              <a:t>arXiv preprint arXiv:1906.08237</a:t>
            </a:r>
            <a:r>
              <a:rPr lang="en" sz="1100"/>
              <a:t> (2019).</a:t>
            </a:r>
            <a:endParaRPr sz="1100"/>
          </a:p>
        </p:txBody>
      </p:sp>
      <p:sp>
        <p:nvSpPr>
          <p:cNvPr id="147" name="Google Shape;147;p24"/>
          <p:cNvSpPr txBox="1"/>
          <p:nvPr/>
        </p:nvSpPr>
        <p:spPr>
          <a:xfrm>
            <a:off x="135450" y="2895600"/>
            <a:ext cx="4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XLM</a:t>
            </a:r>
            <a:endParaRPr b="1" sz="1800"/>
          </a:p>
        </p:txBody>
      </p:sp>
      <p:sp>
        <p:nvSpPr>
          <p:cNvPr id="148" name="Google Shape;148;p24"/>
          <p:cNvSpPr txBox="1"/>
          <p:nvPr/>
        </p:nvSpPr>
        <p:spPr>
          <a:xfrm>
            <a:off x="4351950" y="28956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Lample, Guillaume, and Alexis Conneau. "Cross-lingual language model pretraining." </a:t>
            </a:r>
            <a:r>
              <a:rPr i="1" lang="en" sz="1100"/>
              <a:t>arXiv preprint arXiv:1901.07291</a:t>
            </a:r>
            <a:r>
              <a:rPr lang="en" sz="1100"/>
              <a:t> (2019).</a:t>
            </a:r>
            <a:endParaRPr sz="1100"/>
          </a:p>
        </p:txBody>
      </p:sp>
      <p:sp>
        <p:nvSpPr>
          <p:cNvPr id="149" name="Google Shape;149;p24"/>
          <p:cNvSpPr txBox="1"/>
          <p:nvPr/>
        </p:nvSpPr>
        <p:spPr>
          <a:xfrm>
            <a:off x="135450" y="3581400"/>
            <a:ext cx="4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RoBERTa</a:t>
            </a:r>
            <a:endParaRPr b="1" sz="1800"/>
          </a:p>
        </p:txBody>
      </p:sp>
      <p:sp>
        <p:nvSpPr>
          <p:cNvPr id="150" name="Google Shape;150;p24"/>
          <p:cNvSpPr txBox="1"/>
          <p:nvPr/>
        </p:nvSpPr>
        <p:spPr>
          <a:xfrm>
            <a:off x="4351950" y="35814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Liu, Yinhan, et al. "Roberta: A robustly optimized bert pretraining approach." </a:t>
            </a:r>
            <a:r>
              <a:rPr i="1" lang="en" sz="1100"/>
              <a:t>arXiv preprint arXiv:1907.11692</a:t>
            </a:r>
            <a:r>
              <a:rPr lang="en" sz="1100"/>
              <a:t> (2019).</a:t>
            </a:r>
            <a:endParaRPr sz="110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450" y="4267200"/>
            <a:ext cx="4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DistilBERT</a:t>
            </a:r>
            <a:endParaRPr b="1" sz="1800"/>
          </a:p>
        </p:txBody>
      </p:sp>
      <p:sp>
        <p:nvSpPr>
          <p:cNvPr id="152" name="Google Shape;152;p24"/>
          <p:cNvSpPr txBox="1"/>
          <p:nvPr/>
        </p:nvSpPr>
        <p:spPr>
          <a:xfrm>
            <a:off x="4351950" y="42672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Sanh, Victor, et al. "DistilBERT, a distilled version of BERT: smaller, faster, cheaper and lighter." </a:t>
            </a:r>
            <a:r>
              <a:rPr i="1" lang="en" sz="1100"/>
              <a:t>arXiv preprint arXiv:1910.01108</a:t>
            </a:r>
            <a:r>
              <a:rPr lang="en" sz="1100"/>
              <a:t> (2019).</a:t>
            </a:r>
            <a:endParaRPr sz="1100"/>
          </a:p>
        </p:txBody>
      </p:sp>
      <p:sp>
        <p:nvSpPr>
          <p:cNvPr id="153" name="Google Shape;153;p24"/>
          <p:cNvSpPr txBox="1"/>
          <p:nvPr/>
        </p:nvSpPr>
        <p:spPr>
          <a:xfrm>
            <a:off x="4351950" y="15240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can take a pre-trained BERT model and fine tune with one additional output layer to make a state-of-the-art text classification model.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4351950" y="2209800"/>
            <a:ext cx="472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Autoregressive formulation used by Xlnet is meant to overcome the pretrain-finetune dependency of BERT. It is expected to slightly outperform BERT.</a:t>
            </a:r>
            <a:endParaRPr sz="1100"/>
          </a:p>
        </p:txBody>
      </p:sp>
      <p:sp>
        <p:nvSpPr>
          <p:cNvPr id="155" name="Google Shape;155;p24"/>
          <p:cNvSpPr txBox="1"/>
          <p:nvPr/>
        </p:nvSpPr>
        <p:spPr>
          <a:xfrm>
            <a:off x="4351950" y="28956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XLM aims to make use of the newfound efficiency from generative pretraining for English NLP tasks.</a:t>
            </a:r>
            <a:endParaRPr sz="1100"/>
          </a:p>
        </p:txBody>
      </p:sp>
      <p:sp>
        <p:nvSpPr>
          <p:cNvPr id="156" name="Google Shape;156;p24"/>
          <p:cNvSpPr txBox="1"/>
          <p:nvPr/>
        </p:nvSpPr>
        <p:spPr>
          <a:xfrm>
            <a:off x="4351950" y="3581400"/>
            <a:ext cx="472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BERT’s performance suffers due to undertraining and poorly chosen hyperparameters. RoBERTa fixes these two problems to make BERT achieve results comparable to other models.</a:t>
            </a:r>
            <a:endParaRPr sz="1100"/>
          </a:p>
        </p:txBody>
      </p:sp>
      <p:sp>
        <p:nvSpPr>
          <p:cNvPr id="157" name="Google Shape;157;p24"/>
          <p:cNvSpPr txBox="1"/>
          <p:nvPr/>
        </p:nvSpPr>
        <p:spPr>
          <a:xfrm>
            <a:off x="4351950" y="42672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Using BERT as a starting point, DistilBERT makes a lighter version of BERT that is cheaper to run.</a:t>
            </a:r>
            <a:endParaRPr sz="1100"/>
          </a:p>
        </p:txBody>
      </p:sp>
      <p:sp>
        <p:nvSpPr>
          <p:cNvPr id="158" name="Google Shape;158;p24"/>
          <p:cNvSpPr/>
          <p:nvPr/>
        </p:nvSpPr>
        <p:spPr>
          <a:xfrm>
            <a:off x="158700" y="2138250"/>
            <a:ext cx="8826600" cy="712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775" y="3200375"/>
            <a:ext cx="3342750" cy="17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00384"/>
            <a:ext cx="3342750" cy="178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088" y="1385675"/>
            <a:ext cx="7209887" cy="1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Work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Work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Zach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 data and manually parsed it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use.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Researched different transformer models and provided motivations for selection.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Provided data analysis, presentation, and conclusions.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transfer learning text classification solution.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 experiments to generate statistics.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Debugged issues in existing model.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183450" y="1398425"/>
            <a:ext cx="4064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Underestimated data needed, but hard to get large amounts.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Possible overfitting, but also likely the result of model picking up key words.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Surprisingly, </a:t>
            </a:r>
            <a:r>
              <a:rPr lang="en" sz="1800"/>
              <a:t>despite</a:t>
            </a:r>
            <a:r>
              <a:rPr lang="en" sz="1800"/>
              <a:t> game depending on natural speech, similar actions were phrased very similarly.</a:t>
            </a:r>
            <a:endParaRPr sz="1800"/>
          </a:p>
        </p:txBody>
      </p:sp>
      <p:sp>
        <p:nvSpPr>
          <p:cNvPr id="195" name="Google Shape;195;p30"/>
          <p:cNvSpPr txBox="1"/>
          <p:nvPr/>
        </p:nvSpPr>
        <p:spPr>
          <a:xfrm>
            <a:off x="4831650" y="1398425"/>
            <a:ext cx="4064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reached some level of success, showing that a fully developed game tool is feasible.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Possible next step: attempting experiments with other good model candidates.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63" y="2822225"/>
            <a:ext cx="2037977" cy="21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38" y="1532600"/>
            <a:ext cx="3334450" cy="11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350" y="1425027"/>
            <a:ext cx="3823002" cy="25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141700" y="4065300"/>
            <a:ext cx="48078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D&amp;D has its roots as an in-person roleplaying game, and was designed around a </a:t>
            </a:r>
            <a:r>
              <a:rPr lang="en" sz="1600"/>
              <a:t>distinct set of tools (Dice, Papers, Figurines).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348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450" y="188750"/>
            <a:ext cx="4217503" cy="23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450" y="2587295"/>
            <a:ext cx="4217501" cy="23723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06025" y="1082325"/>
            <a:ext cx="40641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Several reasons to move online…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No coordinating meeting places.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Can play with people from longer distances.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Requires keeping less physical tools.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Cheaper.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04600" y="4254500"/>
            <a:ext cx="40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One major reason not to…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				IMMERSION.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Automating the job of the Dungeon Master through NLP will allow for a smoother flow of the game when playing Dungeons and Dragons online, thus solving its primary issue and making online D&amp;D more desirable over physical D&amp;D.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Othman et al.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classify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types of opinions found in media.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Approach: tag opinionated words and have them carry a weight that gets factored in during categorization.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Tagging words can help in our task since some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typically always feature certain parts of speech.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Example: Let’s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to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Tavern.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Classification: 1 - Moving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78425" y="1316700"/>
            <a:ext cx="37731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Othman, Mahmoud, et al. "Using NLP approach for opinion types classifier." (2015).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and </a:t>
            </a: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19" name="Google Shape;119;p21"/>
          <p:cNvSpPr txBox="1"/>
          <p:nvPr>
            <p:ph idx="4294967295" type="body"/>
          </p:nvPr>
        </p:nvSpPr>
        <p:spPr>
          <a:xfrm>
            <a:off x="171425" y="1439325"/>
            <a:ext cx="87327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Rameshkumar, Revanth, and Peter Bailey. "Storytelling with Dialogue: A Critical Role Dungeons and Dragons Dataset." </a:t>
            </a:r>
            <a:r>
              <a:rPr i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58th Annual Meeting of the Association for Computational Linguistics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2020.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5" y="2752450"/>
            <a:ext cx="3590651" cy="19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7" y="2520312"/>
            <a:ext cx="1475174" cy="23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756" y="2576438"/>
            <a:ext cx="2552377" cy="226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3675925" y="3508725"/>
            <a:ext cx="747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809525" y="3508725"/>
            <a:ext cx="747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